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16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9189B9-6CAA-5378-C561-959D8A965F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C425755-B26F-ECCB-4101-2D1A15F3A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EF729B-BFF0-7595-750A-1C2436B50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1F0633-B01B-39C2-B74B-E14F3F020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CDCBB7-F049-ECE3-26E7-861546694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7419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442748-73B7-B634-7411-FAEBF5002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5E85745-49FF-0AA6-FA82-83AC232F8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BCC76D-96FE-4FF4-D46E-C60354F83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BC6608-9CC8-7525-09C0-C31FAA692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6CAA36-9CA2-4D2C-FB8F-5537FD1DA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2679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5051FE9-FF1C-75E6-2FDC-15B3BFC8BE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23AAA16-B0B7-0BBA-3E61-926BFFB82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FDF356-F8DA-B9ED-85EB-ED8EAD461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213A3F-5520-B880-D08A-BCB764998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319016-B9ED-6E0A-D267-54DDB0A33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636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A96132-56B8-0947-FFFB-757A16478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9BC39C-0405-1FCA-696E-AA71B476E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4FBFA1D-DCBA-7085-9AA9-3B7BA56D1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F71EDDC-61B9-4A70-6E9F-71E5683B4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5A025C-55F0-3262-3FE8-F06857469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2900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4805F6-3078-01A9-69DF-0911841E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B0B90E-237F-F42C-941C-6D25EAEBC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33FEA0-56CA-10E1-C6FB-CB76D8865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048B3E8-1620-AD0F-4A94-F8AD200AC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A5E394-1D4E-CAF7-57E7-1717734B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7286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A7D834-9EF7-5BDB-00E9-71C3F72A1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32E92F-8603-1B18-A708-5FA578150D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9688C43-09F3-1D51-8EB6-0139F9190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E725C96-0DD9-EE25-2515-DF5868673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AE25504-60A5-73F5-1ABE-76859898F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FEE5BE4-C0E0-F76A-BC06-3C566942B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8565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768B59-7B79-D001-E895-D4131B14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DAF88BA-1D4E-AC7F-4D3D-4C7AB5665B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BE4FC5E-1536-318F-B403-62BCA2452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4E3FAA0-0608-53D1-56C7-8AB53D8507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3FF275A-0C03-0422-62C3-1A475E0FC2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043F13E-AAD6-E424-4561-C1BB4ABC1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CAA9069-7DB1-673D-66F8-9E022A875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B05D4F-CB87-A680-7622-5A5A47CA9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2262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07326B-299E-9E77-EA91-A80E7C58E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DEDEA2F-4985-5E9B-D9F0-597EC5984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B7D668-6C1D-FC3B-469C-CA5806621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9AC51FA-0568-2EAD-5189-2112DF698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8612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4FA5C42-11DE-8C23-EEAE-9C839E4A7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CC41300-356B-A915-B0F1-B091869DF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8EF860A-FD31-D948-0153-B388C32CB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7360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276620-D46A-58EA-5D62-92BE317AD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E4623F-01E4-641A-7D29-4D034C318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C1BA14-ED9D-F793-9ECB-F94553020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E4EE02C-1EFD-3B4B-BD6C-8E0E1A48B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E7D2C0E-83BA-5866-75F0-8F665992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680BBBD-EED3-188E-7FAC-C909A6880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724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49A1C8-D392-AD53-923D-2851B9251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A169BE7-90F7-D1C9-2C75-BB5E7307A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FD1952-C9F7-8848-FEA8-176E19A06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766A447-C4E1-AD40-C782-2AD7F679A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D542A8-2FBE-1321-5CE5-16549D08D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07ED96-6886-C34B-3F6E-741F26627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7249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E559D1F-B8D6-320E-D210-A0DDFF79A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59BB93-713D-8685-4997-80142507E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1F88CB-CB4E-200F-2419-35754543A9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FEB6A-E607-4E7D-9162-8E34150251DE}" type="datetimeFigureOut">
              <a:rPr lang="pt-BR" smtClean="0"/>
              <a:t>25/08/2023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937CD0-DB93-1B9E-759B-84B600CAEB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254884-C981-999D-3A15-3219C9D641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E3B5E-F63C-47DE-A7A8-09A9416F132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459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A82925-4208-5781-D3FB-52E3128B0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9724EB-CB38-856C-A982-1A523FCAE7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4D9E556-FE55-C14E-3564-4E7E0C544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A4EBD45-4FC0-4FEC-A915-C0DB806EB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233" y="1389218"/>
            <a:ext cx="4175542" cy="2039782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87A9406-3C0F-91BE-1C88-B39F9273319F}"/>
              </a:ext>
            </a:extLst>
          </p:cNvPr>
          <p:cNvSpPr txBox="1"/>
          <p:nvPr/>
        </p:nvSpPr>
        <p:spPr>
          <a:xfrm>
            <a:off x="115662" y="1602137"/>
            <a:ext cx="430121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</a:rPr>
              <a:t>TI2 – Back-</a:t>
            </a:r>
            <a:r>
              <a:rPr lang="pt-BR" sz="4400" dirty="0" err="1">
                <a:solidFill>
                  <a:schemeClr val="bg1"/>
                </a:solidFill>
              </a:rPr>
              <a:t>End</a:t>
            </a:r>
            <a:endParaRPr lang="pt-BR" sz="4400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Membros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408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E08926-9A06-48DE-899C-8392FDC79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pt-BR" dirty="0"/>
              <a:t>Respostas</a:t>
            </a:r>
            <a:r>
              <a:rPr lang="en-US" dirty="0"/>
              <a:t> </a:t>
            </a:r>
            <a:r>
              <a:rPr lang="en-US" dirty="0" err="1"/>
              <a:t>escritas</a:t>
            </a:r>
            <a:r>
              <a:rPr lang="en-US" dirty="0"/>
              <a:t> para as </a:t>
            </a:r>
            <a:r>
              <a:rPr lang="en-US" dirty="0" err="1"/>
              <a:t>perguntas</a:t>
            </a:r>
            <a:r>
              <a:rPr lang="en-US" dirty="0"/>
              <a:t>: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5E6A3A-6A0E-AF1D-F97C-B11C585F2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1- </a:t>
            </a:r>
            <a:r>
              <a:rPr lang="en-US" dirty="0" err="1"/>
              <a:t>Hyperfantasy</a:t>
            </a:r>
            <a:r>
              <a:rPr lang="en-US" dirty="0"/>
              <a:t> RPG;</a:t>
            </a:r>
          </a:p>
          <a:p>
            <a:r>
              <a:rPr lang="en-US" dirty="0"/>
              <a:t>2- </a:t>
            </a:r>
            <a:r>
              <a:rPr lang="pt-BR" dirty="0"/>
              <a:t>Necessidade de um site para divulgação e sistema do RPG;</a:t>
            </a:r>
            <a:endParaRPr lang="en-US" dirty="0"/>
          </a:p>
          <a:p>
            <a:r>
              <a:rPr lang="en-US" dirty="0"/>
              <a:t>3-  Para </a:t>
            </a:r>
            <a:r>
              <a:rPr lang="en-US" dirty="0" err="1"/>
              <a:t>jogadores</a:t>
            </a:r>
            <a:r>
              <a:rPr lang="en-US" dirty="0"/>
              <a:t> do RPG e </a:t>
            </a:r>
            <a:r>
              <a:rPr lang="en-US" dirty="0" err="1"/>
              <a:t>interessados</a:t>
            </a:r>
            <a:r>
              <a:rPr lang="en-US" dirty="0"/>
              <a:t> no </a:t>
            </a:r>
            <a:r>
              <a:rPr lang="en-US" dirty="0" err="1"/>
              <a:t>assunto</a:t>
            </a:r>
            <a:r>
              <a:rPr lang="en-US" dirty="0"/>
              <a:t>;</a:t>
            </a:r>
          </a:p>
          <a:p>
            <a:r>
              <a:rPr lang="en-US" dirty="0"/>
              <a:t>4- Um dos </a:t>
            </a:r>
            <a:r>
              <a:rPr lang="en-US" dirty="0" err="1"/>
              <a:t>membros</a:t>
            </a:r>
            <a:r>
              <a:rPr lang="en-US" dirty="0"/>
              <a:t> do </a:t>
            </a:r>
            <a:r>
              <a:rPr lang="en-US" dirty="0" err="1"/>
              <a:t>grupo</a:t>
            </a:r>
            <a:r>
              <a:rPr lang="en-US" dirty="0"/>
              <a:t> é amigo do </a:t>
            </a:r>
            <a:r>
              <a:rPr lang="en-US" dirty="0" err="1"/>
              <a:t>criador</a:t>
            </a:r>
            <a:r>
              <a:rPr lang="en-US" dirty="0"/>
              <a:t> </a:t>
            </a:r>
            <a:r>
              <a:rPr lang="en-US" dirty="0" err="1"/>
              <a:t>desse</a:t>
            </a:r>
            <a:r>
              <a:rPr lang="en-US" dirty="0"/>
              <a:t> Sistema de </a:t>
            </a:r>
            <a:r>
              <a:rPr lang="en-US" dirty="0" err="1"/>
              <a:t>jogo</a:t>
            </a:r>
            <a:r>
              <a:rPr lang="en-US" dirty="0"/>
              <a:t> de </a:t>
            </a:r>
            <a:r>
              <a:rPr lang="pt-BR" dirty="0"/>
              <a:t>RPG</a:t>
            </a:r>
            <a:r>
              <a:rPr lang="en-US" dirty="0"/>
              <a:t> de mesa, 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moeda</a:t>
            </a:r>
            <a:r>
              <a:rPr lang="en-US" dirty="0"/>
              <a:t> de </a:t>
            </a:r>
            <a:r>
              <a:rPr lang="en-US" dirty="0" err="1"/>
              <a:t>troca</a:t>
            </a:r>
            <a:r>
              <a:rPr lang="en-US" dirty="0"/>
              <a:t>, </a:t>
            </a:r>
            <a:r>
              <a:rPr lang="en-US" dirty="0" err="1"/>
              <a:t>criaremos</a:t>
            </a:r>
            <a:r>
              <a:rPr lang="en-US" dirty="0"/>
              <a:t> o site para </a:t>
            </a:r>
            <a:r>
              <a:rPr lang="en-US" dirty="0" err="1"/>
              <a:t>ele</a:t>
            </a:r>
            <a:r>
              <a:rPr lang="en-US" dirty="0"/>
              <a:t> e </a:t>
            </a:r>
            <a:r>
              <a:rPr lang="en-US" dirty="0" err="1"/>
              <a:t>ficaremos</a:t>
            </a:r>
            <a:r>
              <a:rPr lang="en-US" dirty="0"/>
              <a:t> com o </a:t>
            </a:r>
            <a:r>
              <a:rPr lang="en-US" dirty="0" err="1"/>
              <a:t>credito</a:t>
            </a:r>
            <a:r>
              <a:rPr lang="en-US" dirty="0"/>
              <a:t> do </a:t>
            </a:r>
            <a:r>
              <a:rPr lang="en-US" dirty="0" err="1"/>
              <a:t>desenvolvimento</a:t>
            </a:r>
            <a:r>
              <a:rPr lang="en-US" dirty="0"/>
              <a:t>, tanto para o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quanto</a:t>
            </a:r>
            <a:r>
              <a:rPr lang="en-US" dirty="0"/>
              <a:t> para </a:t>
            </a:r>
            <a:r>
              <a:rPr lang="en-US" dirty="0" err="1"/>
              <a:t>inseri</a:t>
            </a:r>
            <a:r>
              <a:rPr lang="en-US" dirty="0"/>
              <a:t>-lo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nossos</a:t>
            </a:r>
            <a:r>
              <a:rPr lang="en-US" dirty="0"/>
              <a:t> </a:t>
            </a:r>
            <a:r>
              <a:rPr lang="en-US" dirty="0" err="1"/>
              <a:t>curriculos</a:t>
            </a:r>
            <a:r>
              <a:rPr lang="en-US" dirty="0"/>
              <a:t>;</a:t>
            </a:r>
          </a:p>
          <a:p>
            <a:r>
              <a:rPr lang="en-US" dirty="0"/>
              <a:t>5- </a:t>
            </a:r>
            <a:r>
              <a:rPr lang="pt-BR" dirty="0"/>
              <a:t>Divulgar e vender o sistema de RPG </a:t>
            </a:r>
            <a:r>
              <a:rPr lang="pt-BR" dirty="0" err="1"/>
              <a:t>Hyperfantasy</a:t>
            </a:r>
            <a:r>
              <a:rPr lang="pt-BR" dirty="0"/>
              <a:t>, por meio das informações a serem apresentadas no site;</a:t>
            </a:r>
          </a:p>
        </p:txBody>
      </p:sp>
    </p:spTree>
    <p:extLst>
      <p:ext uri="{BB962C8B-B14F-4D97-AF65-F5344CB8AC3E}">
        <p14:creationId xmlns:p14="http://schemas.microsoft.com/office/powerpoint/2010/main" val="1289902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E08926-9A06-48DE-899C-8392FDC79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Respostas</a:t>
            </a:r>
            <a:r>
              <a:rPr lang="en-US" dirty="0"/>
              <a:t> </a:t>
            </a:r>
            <a:r>
              <a:rPr lang="en-US" dirty="0" err="1"/>
              <a:t>escritas</a:t>
            </a:r>
            <a:r>
              <a:rPr lang="en-US" dirty="0"/>
              <a:t> para as </a:t>
            </a:r>
            <a:r>
              <a:rPr lang="en-US" dirty="0" err="1"/>
              <a:t>perguntas</a:t>
            </a:r>
            <a:r>
              <a:rPr lang="en-US" dirty="0"/>
              <a:t>: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5E6A3A-6A0E-AF1D-F97C-B11C585F2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6- </a:t>
            </a:r>
            <a:r>
              <a:rPr lang="pt-BR" dirty="0"/>
              <a:t>Disseminação do conhecimento criado / apresentação do projeto à outras pessoas</a:t>
            </a:r>
            <a:endParaRPr lang="en-US" dirty="0"/>
          </a:p>
          <a:p>
            <a:r>
              <a:rPr lang="en-US" dirty="0"/>
              <a:t>7- </a:t>
            </a:r>
            <a:r>
              <a:rPr lang="pt-BR" dirty="0"/>
              <a:t>Apesar de já existirem diversos sites que possuem a mesma funcionalidade, nenhum engloba o sistema, que é autoral (sistema do jogo (conjunto de regras, história e jogabilidade))</a:t>
            </a:r>
            <a:endParaRPr lang="en-US" dirty="0"/>
          </a:p>
          <a:p>
            <a:r>
              <a:rPr lang="en-US" dirty="0"/>
              <a:t>8- </a:t>
            </a:r>
            <a:r>
              <a:rPr lang="pt-BR" dirty="0"/>
              <a:t>Inicialmente o dono do projeto não pretende monetizar, mas sim divulgar o projeto para ficar maior, e no futuro, buscar patrocínios</a:t>
            </a:r>
          </a:p>
          <a:p>
            <a:r>
              <a:rPr lang="pt-BR" dirty="0"/>
              <a:t>9-</a:t>
            </a:r>
            <a:r>
              <a:rPr lang="en-US" dirty="0"/>
              <a:t> A jornada de </a:t>
            </a:r>
            <a:r>
              <a:rPr lang="pt-BR" dirty="0"/>
              <a:t>usuário</a:t>
            </a:r>
            <a:r>
              <a:rPr lang="en-US" dirty="0"/>
              <a:t> </a:t>
            </a:r>
            <a:r>
              <a:rPr lang="en-US" dirty="0" err="1"/>
              <a:t>apresenta</a:t>
            </a:r>
            <a:r>
              <a:rPr lang="en-US" dirty="0"/>
              <a:t> a </a:t>
            </a:r>
            <a:r>
              <a:rPr lang="en-US" dirty="0" err="1"/>
              <a:t>criação</a:t>
            </a:r>
            <a:r>
              <a:rPr lang="en-US" dirty="0"/>
              <a:t> da </a:t>
            </a:r>
            <a:r>
              <a:rPr lang="en-US" dirty="0" err="1"/>
              <a:t>conta</a:t>
            </a:r>
            <a:r>
              <a:rPr lang="en-US" dirty="0"/>
              <a:t>, </a:t>
            </a:r>
            <a:r>
              <a:rPr lang="en-US" dirty="0" err="1"/>
              <a:t>personagem</a:t>
            </a:r>
            <a:r>
              <a:rPr lang="en-US" dirty="0"/>
              <a:t>, </a:t>
            </a:r>
            <a:r>
              <a:rPr lang="en-US" dirty="0" err="1"/>
              <a:t>navegação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sistema</a:t>
            </a:r>
            <a:r>
              <a:rPr lang="en-US" dirty="0"/>
              <a:t> de </a:t>
            </a:r>
            <a:r>
              <a:rPr lang="en-US" dirty="0" err="1"/>
              <a:t>descrição</a:t>
            </a:r>
            <a:r>
              <a:rPr lang="en-US" dirty="0"/>
              <a:t> da </a:t>
            </a:r>
            <a:r>
              <a:rPr lang="en-US" dirty="0" err="1"/>
              <a:t>história</a:t>
            </a:r>
            <a:r>
              <a:rPr lang="en-US" dirty="0"/>
              <a:t>, chat bot para </a:t>
            </a:r>
            <a:r>
              <a:rPr lang="en-US" dirty="0" err="1"/>
              <a:t>auxiliação</a:t>
            </a:r>
            <a:r>
              <a:rPr lang="en-US" dirty="0"/>
              <a:t> de </a:t>
            </a:r>
            <a:r>
              <a:rPr lang="en-US" dirty="0" err="1"/>
              <a:t>criação</a:t>
            </a:r>
            <a:r>
              <a:rPr lang="en-US" dirty="0"/>
              <a:t>, e </a:t>
            </a:r>
            <a:r>
              <a:rPr lang="en-US" dirty="0" err="1"/>
              <a:t>criação</a:t>
            </a:r>
            <a:r>
              <a:rPr lang="en-US" dirty="0"/>
              <a:t> </a:t>
            </a:r>
            <a:r>
              <a:rPr lang="en-US" dirty="0" err="1"/>
              <a:t>automática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meio</a:t>
            </a:r>
            <a:r>
              <a:rPr lang="en-US" dirty="0"/>
              <a:t> de IA</a:t>
            </a:r>
          </a:p>
        </p:txBody>
      </p:sp>
    </p:spTree>
    <p:extLst>
      <p:ext uri="{BB962C8B-B14F-4D97-AF65-F5344CB8AC3E}">
        <p14:creationId xmlns:p14="http://schemas.microsoft.com/office/powerpoint/2010/main" val="283474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8E3AB-775E-1779-0144-12FE44C3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Respostas</a:t>
            </a:r>
            <a:r>
              <a:rPr lang="en-US" dirty="0"/>
              <a:t> </a:t>
            </a:r>
            <a:r>
              <a:rPr lang="en-US" dirty="0" err="1"/>
              <a:t>escritas</a:t>
            </a:r>
            <a:r>
              <a:rPr lang="en-US" dirty="0"/>
              <a:t> para as </a:t>
            </a:r>
            <a:r>
              <a:rPr lang="en-US" dirty="0" err="1"/>
              <a:t>perguntas</a:t>
            </a:r>
            <a:r>
              <a:rPr lang="en-US" dirty="0"/>
              <a:t>: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C87FF5-AA05-38B2-47FF-CC0CC10B9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pt-BR" dirty="0"/>
              <a:t>10- </a:t>
            </a:r>
            <a:r>
              <a:rPr lang="pt-BR" b="1" i="0" dirty="0">
                <a:effectLst/>
                <a:latin typeface="Söhne"/>
              </a:rPr>
              <a:t>Entidades:</a:t>
            </a:r>
            <a:endParaRPr lang="pt-BR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Personagem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Raça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Classe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Habilidades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Equipamentos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Atributos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Histórico de Jogadores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9613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8E3AB-775E-1779-0144-12FE44C3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Respostas</a:t>
            </a:r>
            <a:r>
              <a:rPr lang="en-US" dirty="0"/>
              <a:t> </a:t>
            </a:r>
            <a:r>
              <a:rPr lang="en-US" dirty="0" err="1"/>
              <a:t>escritas</a:t>
            </a:r>
            <a:r>
              <a:rPr lang="en-US" dirty="0"/>
              <a:t> para as </a:t>
            </a:r>
            <a:r>
              <a:rPr lang="en-US" dirty="0" err="1"/>
              <a:t>perguntas</a:t>
            </a:r>
            <a:r>
              <a:rPr lang="en-US" dirty="0"/>
              <a:t>: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C87FF5-AA05-38B2-47FF-CC0CC10B9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/>
            <a:r>
              <a:rPr lang="pt-BR" dirty="0"/>
              <a:t>10-</a:t>
            </a:r>
            <a:r>
              <a:rPr lang="pt-BR" b="1" i="0" dirty="0">
                <a:effectLst/>
                <a:latin typeface="Söhne"/>
              </a:rPr>
              <a:t>Atributos:</a:t>
            </a:r>
            <a:endParaRPr lang="pt-BR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Para a entidade "Personagem":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ID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Nome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Idade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Gênero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Descrição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Raça (referência à entidade "Raça")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Classe (referência à entidade "Classe")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Nível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Experiência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Pontos de Vida (HP)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Pontos de Magia (MP)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Outros atributos específicos do RPG (Força, Destreza, Constituição, Inteligência, Sabedoria, Carisma, etc.)</a:t>
            </a:r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1949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8E3AB-775E-1779-0144-12FE44C3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Respostas</a:t>
            </a:r>
            <a:r>
              <a:rPr lang="en-US" dirty="0"/>
              <a:t> </a:t>
            </a:r>
            <a:r>
              <a:rPr lang="en-US" dirty="0" err="1"/>
              <a:t>escritas</a:t>
            </a:r>
            <a:r>
              <a:rPr lang="en-US" dirty="0"/>
              <a:t> para as </a:t>
            </a:r>
            <a:r>
              <a:rPr lang="en-US" dirty="0" err="1"/>
              <a:t>perguntas</a:t>
            </a:r>
            <a:r>
              <a:rPr lang="en-US" dirty="0"/>
              <a:t>: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C87FF5-AA05-38B2-47FF-CC0CC10B9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pt-BR" dirty="0"/>
              <a:t>10-</a:t>
            </a:r>
            <a:r>
              <a:rPr lang="pt-BR" b="1" i="0" dirty="0">
                <a:effectLst/>
                <a:latin typeface="Söhne"/>
              </a:rPr>
              <a:t>Atributos:</a:t>
            </a:r>
            <a:endParaRPr lang="pt-BR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Para a entidade "Raça":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ID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Nome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Descrição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Bônus raciais (por exemplo, +2 em Força para </a:t>
            </a:r>
            <a:r>
              <a:rPr lang="pt-BR" b="0" i="0" dirty="0" err="1">
                <a:effectLst/>
                <a:latin typeface="Söhne"/>
              </a:rPr>
              <a:t>Orcs</a:t>
            </a:r>
            <a:r>
              <a:rPr lang="pt-BR" b="0" i="0" dirty="0">
                <a:effectLst/>
                <a:latin typeface="Söhne"/>
              </a:rPr>
              <a:t>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Restrições raciais (por exemplo, </a:t>
            </a:r>
            <a:r>
              <a:rPr lang="pt-BR" b="0" i="0" dirty="0" err="1">
                <a:effectLst/>
                <a:latin typeface="Söhne"/>
              </a:rPr>
              <a:t>Orcs</a:t>
            </a:r>
            <a:r>
              <a:rPr lang="pt-BR" b="0" i="0" dirty="0">
                <a:effectLst/>
                <a:latin typeface="Söhne"/>
              </a:rPr>
              <a:t> não podem usar magias)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Para a entidade "Classe":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ID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Nome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Descrição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Habilidades específicas de classe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Restrições de equipamento</a:t>
            </a:r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87512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8E3AB-775E-1779-0144-12FE44C3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Respostas</a:t>
            </a:r>
            <a:r>
              <a:rPr lang="en-US" dirty="0"/>
              <a:t> </a:t>
            </a:r>
            <a:r>
              <a:rPr lang="en-US" dirty="0" err="1"/>
              <a:t>escritas</a:t>
            </a:r>
            <a:r>
              <a:rPr lang="en-US" dirty="0"/>
              <a:t> para as </a:t>
            </a:r>
            <a:r>
              <a:rPr lang="en-US" dirty="0" err="1"/>
              <a:t>perguntas</a:t>
            </a:r>
            <a:r>
              <a:rPr lang="en-US" dirty="0"/>
              <a:t>: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C87FF5-AA05-38B2-47FF-CC0CC10B9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algn="l"/>
            <a:r>
              <a:rPr lang="pt-BR" dirty="0"/>
              <a:t>10-</a:t>
            </a:r>
            <a:r>
              <a:rPr lang="pt-BR" b="1" i="0" dirty="0">
                <a:effectLst/>
                <a:latin typeface="Söhne"/>
              </a:rPr>
              <a:t>Atributos:</a:t>
            </a:r>
            <a:endParaRPr lang="pt-BR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Para a entidade "Habilidades":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ID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Nome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Descrição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Custo de uso (em termos de pontos de magia, etc.)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Efeitos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Para a entidade "Equipamentos":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ID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Nome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Tipo (armas, armaduras, acessórios, etc.)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Bônus ou penalidades ao personagem (por exemplo, +5 de ataque para uma espada)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Restrições de uso (por exemplo, apenas classe Guerreiro pode usar)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Para a entidade "Histórico de Jogadores":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ID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Nome do jogador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Data de criação do personagem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Data da última atualização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Progresso do jogo</a:t>
            </a:r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15679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8E3AB-775E-1779-0144-12FE44C3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Respostas</a:t>
            </a:r>
            <a:r>
              <a:rPr lang="en-US" dirty="0"/>
              <a:t> </a:t>
            </a:r>
            <a:r>
              <a:rPr lang="en-US" dirty="0" err="1"/>
              <a:t>escritas</a:t>
            </a:r>
            <a:r>
              <a:rPr lang="en-US" dirty="0"/>
              <a:t> para as </a:t>
            </a:r>
            <a:r>
              <a:rPr lang="en-US" dirty="0" err="1"/>
              <a:t>perguntas</a:t>
            </a:r>
            <a:r>
              <a:rPr lang="en-US" dirty="0"/>
              <a:t>: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C87FF5-AA05-38B2-47FF-CC0CC10B9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pt-BR" dirty="0"/>
              <a:t>10-</a:t>
            </a:r>
            <a:r>
              <a:rPr lang="pt-BR" b="1" i="0" dirty="0">
                <a:effectLst/>
                <a:latin typeface="Söhne"/>
              </a:rPr>
              <a:t>Atributos:</a:t>
            </a:r>
            <a:endParaRPr lang="pt-BR" b="0" i="0" dirty="0">
              <a:effectLst/>
              <a:latin typeface="Söhne"/>
            </a:endParaRPr>
          </a:p>
          <a:p>
            <a:pPr algn="l"/>
            <a:r>
              <a:rPr lang="pt-BR" b="1" i="0" dirty="0">
                <a:effectLst/>
                <a:latin typeface="Söhne"/>
              </a:rPr>
              <a:t>Relacionamentos:</a:t>
            </a:r>
            <a:endParaRPr lang="pt-BR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Um personagem pertence a uma única raça.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Um personagem pertence a uma única classe.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Um personagem pode ter várias habilidades.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Um personagem pode ter vários equipamentos.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Um jogador pode ter vários personagens ou apenas 1 (histórico de jogadores).</a:t>
            </a:r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28542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8E3AB-775E-1779-0144-12FE44C3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Respostas</a:t>
            </a:r>
            <a:r>
              <a:rPr lang="en-US" dirty="0"/>
              <a:t> </a:t>
            </a:r>
            <a:r>
              <a:rPr lang="en-US" dirty="0" err="1"/>
              <a:t>escritas</a:t>
            </a:r>
            <a:r>
              <a:rPr lang="en-US" dirty="0"/>
              <a:t> para as </a:t>
            </a:r>
            <a:r>
              <a:rPr lang="en-US" dirty="0" err="1"/>
              <a:t>perguntas</a:t>
            </a:r>
            <a:r>
              <a:rPr lang="en-US" dirty="0"/>
              <a:t>: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C87FF5-AA05-38B2-47FF-CC0CC10B9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pt-BR" dirty="0"/>
              <a:t>10-</a:t>
            </a:r>
            <a:r>
              <a:rPr lang="pt-BR" b="1" i="0" dirty="0">
                <a:effectLst/>
                <a:latin typeface="Söhne"/>
              </a:rPr>
              <a:t>Restrições:</a:t>
            </a:r>
            <a:endParaRPr lang="pt-BR" b="0" i="0" dirty="0"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Um personagem não pode pertencer a mais de uma raça ou classe ao mesmo tempo.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Certas habilidades podem ter requisitos de nível ou atributos para serem aprendidas.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Equipamentos podem ter restrições de classe, raça ou nível.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Um jogador pode ter um número limitado de personagens em seu histórico.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Söhne"/>
              </a:rPr>
              <a:t>--------------------------------------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dirty="0">
                <a:latin typeface="Söhne"/>
              </a:rPr>
              <a:t>11- Pretendemos usar IA para geração </a:t>
            </a:r>
            <a:r>
              <a:rPr lang="pt-BR" dirty="0" err="1">
                <a:latin typeface="Söhne"/>
              </a:rPr>
              <a:t>automatica</a:t>
            </a:r>
            <a:r>
              <a:rPr lang="pt-BR" dirty="0">
                <a:latin typeface="Söhne"/>
              </a:rPr>
              <a:t> de personagens e historias</a:t>
            </a:r>
            <a:endParaRPr lang="pt-BR" b="0" i="0" dirty="0">
              <a:effectLst/>
              <a:latin typeface="Söhne"/>
            </a:endParaRPr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16277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6D2F7-9E83-F4CE-CE8F-49529DB3A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02086B-B892-1A4F-1E85-8755B18BD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4145074-F2D7-29A4-49EB-0F4145835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49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CB195F-26B2-2B12-073A-41C628995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1CAB84-C16C-9A42-0690-785D9CD62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044BA11-549C-0278-EAE9-F0D6EAAEF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92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907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B4D8B7-8C81-91F8-BFDE-700E78D68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082392-AAE7-3504-C15B-945C3CB95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4FB0AC3-EA6C-EF1F-9DDC-56212D107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83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BEBC33-841D-4F50-B8E5-E3C083FFE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F5EDCE-B29E-1A4C-55D6-DAAB343FD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0EFE386-73F7-30D7-A3D6-8067E9E8D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63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CF4F24F-8F75-F323-87AA-423D1CF28A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34" r="7136" b="1"/>
          <a:stretch/>
        </p:blipFill>
        <p:spPr>
          <a:xfrm>
            <a:off x="1574028" y="321734"/>
            <a:ext cx="3193111" cy="290517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08EE821-14F1-40DD-8C16-472562DCA3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07" r="24163" b="1"/>
          <a:stretch/>
        </p:blipFill>
        <p:spPr>
          <a:xfrm>
            <a:off x="1240163" y="3631096"/>
            <a:ext cx="3860839" cy="2760560"/>
          </a:xfrm>
          <a:prstGeom prst="rect">
            <a:avLst/>
          </a:prstGeom>
        </p:spPr>
      </p:pic>
      <p:sp>
        <p:nvSpPr>
          <p:cNvPr id="45" name="Rectangle 41">
            <a:extLst>
              <a:ext uri="{FF2B5EF4-FFF2-40B4-BE49-F238E27FC236}">
                <a16:creationId xmlns:a16="http://schemas.microsoft.com/office/drawing/2014/main" id="{799448F2-0E5B-42DA-B2D1-11A14E947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E8A7552-20E1-4F34-ADAB-C1DB6634D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193398D4-70C6-70DF-BE71-F3387B0D7E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9706" y="321734"/>
            <a:ext cx="4203420" cy="606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93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CF5D959-F516-49ED-E137-4CA2E692EF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0849" y="457200"/>
            <a:ext cx="471030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404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8DE93AA-CBB0-6E2A-E47D-178FEDE997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6188" y="643467"/>
            <a:ext cx="6259624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787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FC3B8BC-4524-2943-CEA7-D7ED1E4D4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4900" y="643467"/>
            <a:ext cx="4582200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93455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593</Words>
  <Application>Microsoft Office PowerPoint</Application>
  <PresentationFormat>Widescreen</PresentationFormat>
  <Paragraphs>90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Söhne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Respostas escritas para as perguntas:</vt:lpstr>
      <vt:lpstr>Respostas escritas para as perguntas:</vt:lpstr>
      <vt:lpstr>Respostas escritas para as perguntas:</vt:lpstr>
      <vt:lpstr>Respostas escritas para as perguntas:</vt:lpstr>
      <vt:lpstr>Respostas escritas para as perguntas:</vt:lpstr>
      <vt:lpstr>Respostas escritas para as perguntas:</vt:lpstr>
      <vt:lpstr>Respostas escritas para as perguntas:</vt:lpstr>
      <vt:lpstr>Respostas escritas para as perguntas: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VITOR DE</dc:creator>
  <cp:lastModifiedBy>VITOR DE</cp:lastModifiedBy>
  <cp:revision>2</cp:revision>
  <dcterms:created xsi:type="dcterms:W3CDTF">2023-08-25T09:04:14Z</dcterms:created>
  <dcterms:modified xsi:type="dcterms:W3CDTF">2023-08-25T09:31:58Z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2023-08-25T09:14:45Z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73ce8dd3-6c58-4c2f-804e-75df8686fd87</vt:lpwstr>
  </property>
  <property fmtid="{D5CDD505-2E9C-101B-9397-08002B2CF9AE}" pid="7" name="MSIP_Label_defa4170-0d19-0005-0004-bc88714345d2_ActionId">
    <vt:lpwstr>5c969b00-c97d-45de-8057-5d2ebab1a49c</vt:lpwstr>
  </property>
  <property fmtid="{D5CDD505-2E9C-101B-9397-08002B2CF9AE}" pid="8" name="MSIP_Label_defa4170-0d19-0005-0004-bc88714345d2_ContentBits">
    <vt:lpwstr>0</vt:lpwstr>
  </property>
</Properties>
</file>

<file path=docProps/thumbnail.jpeg>
</file>